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72" r:id="rId3"/>
    <p:sldId id="276" r:id="rId4"/>
    <p:sldId id="273" r:id="rId5"/>
    <p:sldId id="265" r:id="rId6"/>
    <p:sldId id="266" r:id="rId7"/>
    <p:sldId id="263" r:id="rId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0" autoAdjust="0"/>
    <p:restoredTop sz="94660"/>
  </p:normalViewPr>
  <p:slideViewPr>
    <p:cSldViewPr snapToGrid="0">
      <p:cViewPr varScale="1">
        <p:scale>
          <a:sx n="35" d="100"/>
          <a:sy n="35" d="100"/>
        </p:scale>
        <p:origin x="264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0872B5D-0B1F-454C-8A94-BD2AE705FE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2B55165F-3E74-4539-95D9-54C9A5B41F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D632C23-FF59-4C18-898A-FA08B85C39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E2A77-1BBA-488D-8B8E-99C06F70AFB1}" type="datetimeFigureOut">
              <a:rPr lang="en-GB" smtClean="0"/>
              <a:t>24/02/2020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1B7A741-0AA6-4D82-84C6-A6C82386D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A5F76FF-8A57-4EFB-8C43-E447F3C67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92381-91AC-499C-81A2-CA0FC0874112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29616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5E4D23A-2CFE-48BF-ADBC-D38C0C8104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AE75F67C-7258-4D48-A6C8-96D497007D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BE7E12B-AD1F-48CC-9E82-119F85521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E2A77-1BBA-488D-8B8E-99C06F70AFB1}" type="datetimeFigureOut">
              <a:rPr lang="en-GB" smtClean="0"/>
              <a:t>24/02/2020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D910B89-F326-4954-B145-5A9E467C8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FB61B40-B9E7-4289-92C7-6F74FACC3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92381-91AC-499C-81A2-CA0FC0874112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43016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3FD0D345-7E83-4147-9990-30100482EC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E84C5612-3EFF-411E-8581-B803D8F5C2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131DB26-B0CD-4F8A-A619-8539B465AA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E2A77-1BBA-488D-8B8E-99C06F70AFB1}" type="datetimeFigureOut">
              <a:rPr lang="en-GB" smtClean="0"/>
              <a:t>24/02/2020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A5E6AE7-A93B-4C53-940E-121551C0A0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A21AF11-261A-466F-A4BB-14AE92721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92381-91AC-499C-81A2-CA0FC0874112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51266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8994528-C6E1-4E31-BC25-26F64391D8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FACEBAD-4974-4BD3-A8EC-DB871F78E5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AC833FB-007C-41A5-8A59-A6C8D39A23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E2A77-1BBA-488D-8B8E-99C06F70AFB1}" type="datetimeFigureOut">
              <a:rPr lang="en-GB" smtClean="0"/>
              <a:t>24/02/2020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38D5DEC-27D2-45D7-B144-5B7848C06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F2ADF03-821A-40A1-B295-5CF2C9AA0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92381-91AC-499C-81A2-CA0FC0874112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98587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8368490-5486-452F-A0D0-972B48EA6B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7834EAA-A4A2-4445-94E6-1A85249316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973358D-CC38-45D3-AB81-319430A131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E2A77-1BBA-488D-8B8E-99C06F70AFB1}" type="datetimeFigureOut">
              <a:rPr lang="en-GB" smtClean="0"/>
              <a:t>24/02/2020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BA3B042-8B54-4B36-BF7C-129D381A64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531C2E2-CB87-4B3F-A562-7E892D773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92381-91AC-499C-81A2-CA0FC0874112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1660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BB8EBF5-186E-4733-9627-92A6EDFD2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4BE41F2-7F5D-40A0-A075-FE9AC5059F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E7CB200-0034-4FB3-B0F3-8C1527DE58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2BD0B4A-7CE0-4F42-B7F3-166664A74B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E2A77-1BBA-488D-8B8E-99C06F70AFB1}" type="datetimeFigureOut">
              <a:rPr lang="en-GB" smtClean="0"/>
              <a:t>24/02/2020</a:t>
            </a:fld>
            <a:endParaRPr lang="en-GB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1C5A135-1F6E-4B15-B41D-9956C202C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8939791-BA85-4938-8EF7-961A563E7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92381-91AC-499C-81A2-CA0FC0874112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23668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8E7D24E-C78C-405F-86E0-B9206047AA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DDF9E95-6ED5-472C-AAB4-5DDBA766AD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8052F64E-B655-4270-AA02-1A7951611A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A869CE52-C745-4B35-A1B9-F216117B8B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42734C95-338B-48BD-B5AD-745899C20E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FB7F8CE7-793B-4B7F-B01C-2F4D253EE6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E2A77-1BBA-488D-8B8E-99C06F70AFB1}" type="datetimeFigureOut">
              <a:rPr lang="en-GB" smtClean="0"/>
              <a:t>24/02/2020</a:t>
            </a:fld>
            <a:endParaRPr lang="en-GB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5F0A4F91-6F8D-4215-A1F7-59243D9D3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CFE73337-BB9C-46ED-A145-4C1BF31C4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92381-91AC-499C-81A2-CA0FC0874112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69852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A5844DB-1795-4F9D-B852-B0A0CF19C1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98E53C3D-982E-47B1-A52A-F6EDB5B433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E2A77-1BBA-488D-8B8E-99C06F70AFB1}" type="datetimeFigureOut">
              <a:rPr lang="en-GB" smtClean="0"/>
              <a:t>24/02/2020</a:t>
            </a:fld>
            <a:endParaRPr lang="en-GB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F468C77-0D6B-48F6-BAFE-0B2849C522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8D4BE01-168A-4DEB-8610-0696265A9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92381-91AC-499C-81A2-CA0FC0874112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40463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67E968A9-B8E7-4D0E-92C0-03A91BA0F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E2A77-1BBA-488D-8B8E-99C06F70AFB1}" type="datetimeFigureOut">
              <a:rPr lang="en-GB" smtClean="0"/>
              <a:t>24/02/2020</a:t>
            </a:fld>
            <a:endParaRPr lang="en-GB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836660EA-7B0D-49B8-BE38-93F63F86C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D288174-40A0-4F03-B4D0-FDAA39C2F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92381-91AC-499C-81A2-CA0FC0874112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4770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6C52CC9-2F24-45E7-B8D5-E7658A46D7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EB3D476-98B5-49E4-9531-C0DEBCB0D5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D1D6ABD-9745-41D0-9E55-A200A20B78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467793A-C0E7-43E6-BE8E-5FBA8B3912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E2A77-1BBA-488D-8B8E-99C06F70AFB1}" type="datetimeFigureOut">
              <a:rPr lang="en-GB" smtClean="0"/>
              <a:t>24/02/2020</a:t>
            </a:fld>
            <a:endParaRPr lang="en-GB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F70E111-97CD-484C-9FAD-07633B694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D6E8BBF-61DD-4715-96C1-9F31D70365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92381-91AC-499C-81A2-CA0FC0874112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27207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49B8EA4-1438-4330-B76F-1D68C4A086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1F2C4FC8-22E7-4637-A213-709F200023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69E87E2-8EEA-47A6-BF6F-69E904561A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134033F-A6F1-4F61-B913-70FD0AF53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E2A77-1BBA-488D-8B8E-99C06F70AFB1}" type="datetimeFigureOut">
              <a:rPr lang="en-GB" smtClean="0"/>
              <a:t>24/02/2020</a:t>
            </a:fld>
            <a:endParaRPr lang="en-GB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36861E6-8A1F-42D2-982F-42A12602C6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C8F7E09-1005-476F-89AD-7D3A0CCA0A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92381-91AC-499C-81A2-CA0FC0874112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90286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C70A5E5A-1E08-4EF9-AB2D-B079CA51DF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7D97A36-6865-4D79-A086-17CD487A63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7C6A050-7E8C-4C22-8481-792B635160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AE2A77-1BBA-488D-8B8E-99C06F70AFB1}" type="datetimeFigureOut">
              <a:rPr lang="en-GB" smtClean="0"/>
              <a:t>24/02/2020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F033065-2077-41BF-966E-3618251441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D0002A0-6AD7-416F-818C-791910247E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692381-91AC-499C-81A2-CA0FC0874112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9064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3.mp4"/><Relationship Id="rId7" Type="http://schemas.openxmlformats.org/officeDocument/2006/relationships/image" Target="../media/image5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3.mp4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A010546-6CD7-49FF-8F09-B54DD4AC94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9971" y="2994366"/>
            <a:ext cx="2972058" cy="320067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FEFE55E-BC88-415E-B3AE-BB37B40DACC2}"/>
              </a:ext>
            </a:extLst>
          </p:cNvPr>
          <p:cNvSpPr txBox="1"/>
          <p:nvPr/>
        </p:nvSpPr>
        <p:spPr>
          <a:xfrm>
            <a:off x="2589229" y="1619832"/>
            <a:ext cx="3044858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GB"/>
              <a:t>Neighbourhood particles computed once every n steps using their maximum possible displacement. 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E18C7FBF-FEB4-4D7E-9CF1-336F8D118F1F}"/>
                  </a:ext>
                </a:extLst>
              </p:cNvPr>
              <p:cNvSpPr txBox="1"/>
              <p:nvPr/>
            </p:nvSpPr>
            <p:spPr>
              <a:xfrm>
                <a:off x="7000975" y="1758330"/>
                <a:ext cx="165911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i="1"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it-IT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it-IT" i="1">
                              <a:latin typeface="Cambria Math" panose="02040503050406030204" pitchFamily="18" charset="0"/>
                            </a:rPr>
                            <m:t>𝑚𝑎𝑥</m:t>
                          </m:r>
                        </m:sub>
                      </m:sSub>
                      <m:r>
                        <a:rPr lang="it-IT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t-IT" i="1">
                          <a:latin typeface="Cambria Math" panose="02040503050406030204" pitchFamily="18" charset="0"/>
                        </a:rPr>
                        <m:t>𝜏</m:t>
                      </m:r>
                    </m:oMath>
                  </m:oMathPara>
                </a14:m>
                <a:endParaRPr lang="en-GB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E18C7FBF-FEB4-4D7E-9CF1-336F8D118F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00975" y="1758330"/>
                <a:ext cx="1659117" cy="36933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3C773A28-BB39-446C-AE6B-0E673713FBFE}"/>
              </a:ext>
            </a:extLst>
          </p:cNvPr>
          <p:cNvSpPr txBox="1"/>
          <p:nvPr/>
        </p:nvSpPr>
        <p:spPr>
          <a:xfrm>
            <a:off x="2506656" y="806383"/>
            <a:ext cx="4268074" cy="400110"/>
          </a:xfrm>
          <a:prstGeom prst="rect">
            <a:avLst/>
          </a:prstGeom>
          <a:solidFill>
            <a:srgbClr val="9900CC"/>
          </a:solidFill>
          <a:ln>
            <a:solidFill>
              <a:srgbClr val="9900CC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chemeClr val="bg1"/>
                </a:solidFill>
              </a:rPr>
              <a:t>Further improvement: </a:t>
            </a:r>
            <a:r>
              <a:rPr lang="en-US" sz="2000" err="1">
                <a:solidFill>
                  <a:schemeClr val="bg1"/>
                </a:solidFill>
              </a:rPr>
              <a:t>Verlet</a:t>
            </a:r>
            <a:r>
              <a:rPr lang="en-US" sz="2000">
                <a:solidFill>
                  <a:schemeClr val="bg1"/>
                </a:solidFill>
              </a:rPr>
              <a:t> algorithm</a:t>
            </a:r>
          </a:p>
        </p:txBody>
      </p:sp>
    </p:spTree>
    <p:extLst>
      <p:ext uri="{BB962C8B-B14F-4D97-AF65-F5344CB8AC3E}">
        <p14:creationId xmlns:p14="http://schemas.microsoft.com/office/powerpoint/2010/main" val="30280592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1">
            <a:hlinkClick r:id="" action="ppaction://media"/>
            <a:extLst>
              <a:ext uri="{FF2B5EF4-FFF2-40B4-BE49-F238E27FC236}">
                <a16:creationId xmlns:a16="http://schemas.microsoft.com/office/drawing/2014/main" id="{059D5888-3ABB-4BD3-B13A-D114050141C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31034" y="398974"/>
            <a:ext cx="5950541" cy="6041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978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9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creen Recording 7">
            <a:hlinkClick r:id="" action="ppaction://media"/>
            <a:extLst>
              <a:ext uri="{FF2B5EF4-FFF2-40B4-BE49-F238E27FC236}">
                <a16:creationId xmlns:a16="http://schemas.microsoft.com/office/drawing/2014/main" id="{BB822769-F4D8-4C1F-9445-CCEE92A4021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418346" y="1444624"/>
            <a:ext cx="3968749" cy="3978696"/>
          </a:xfrm>
          <a:prstGeom prst="rect">
            <a:avLst/>
          </a:prstGeom>
        </p:spPr>
      </p:pic>
      <p:pic>
        <p:nvPicPr>
          <p:cNvPr id="9" name="Screen Recording 8">
            <a:hlinkClick r:id="" action="ppaction://media"/>
            <a:extLst>
              <a:ext uri="{FF2B5EF4-FFF2-40B4-BE49-F238E27FC236}">
                <a16:creationId xmlns:a16="http://schemas.microsoft.com/office/drawing/2014/main" id="{0CFA0FF0-96B6-4CCE-B3D1-7BD32B5B9FAA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804907" y="1444625"/>
            <a:ext cx="3968751" cy="396875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AA9FED5-FB63-4593-9AB5-D161FAA96CC0}"/>
              </a:ext>
            </a:extLst>
          </p:cNvPr>
          <p:cNvSpPr txBox="1"/>
          <p:nvPr/>
        </p:nvSpPr>
        <p:spPr>
          <a:xfrm>
            <a:off x="1804907" y="801278"/>
            <a:ext cx="3968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Without</a:t>
            </a:r>
            <a:r>
              <a:rPr lang="it-IT" dirty="0"/>
              <a:t> </a:t>
            </a:r>
            <a:r>
              <a:rPr lang="it-IT" dirty="0" err="1"/>
              <a:t>neighbouring</a:t>
            </a:r>
            <a:r>
              <a:rPr lang="it-IT" dirty="0"/>
              <a:t> </a:t>
            </a:r>
            <a:r>
              <a:rPr lang="it-IT" dirty="0" err="1"/>
              <a:t>search</a:t>
            </a:r>
            <a:endParaRPr lang="en-GB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CF15269-2C1E-4EFD-879E-5842B5E9E905}"/>
              </a:ext>
            </a:extLst>
          </p:cNvPr>
          <p:cNvSpPr txBox="1"/>
          <p:nvPr/>
        </p:nvSpPr>
        <p:spPr>
          <a:xfrm>
            <a:off x="6418344" y="801278"/>
            <a:ext cx="3968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With </a:t>
            </a:r>
            <a:r>
              <a:rPr lang="it-IT" dirty="0" err="1"/>
              <a:t>neighbouring</a:t>
            </a:r>
            <a:r>
              <a:rPr lang="it-IT" dirty="0"/>
              <a:t> </a:t>
            </a:r>
            <a:r>
              <a:rPr lang="it-IT" dirty="0" err="1"/>
              <a:t>search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62690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93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75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1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 mute="1">
                <p:cTn id="1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95A4CC78-3B1C-42A1-B421-BD6B1451189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91703" y="812840"/>
            <a:ext cx="7408595" cy="5232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219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43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5E100CA-E3A8-4507-87ED-EB57D43C8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>
                <a:cs typeface="Calibri Light"/>
              </a:rPr>
              <a:t>Performance analyses</a:t>
            </a:r>
            <a:endParaRPr lang="fr-FR" err="1"/>
          </a:p>
        </p:txBody>
      </p:sp>
      <p:pic>
        <p:nvPicPr>
          <p:cNvPr id="5" name="Image 6" descr="Une image contenant capture d’écran&#10;&#10;Description générée avec un niveau de confiance très élevé">
            <a:extLst>
              <a:ext uri="{FF2B5EF4-FFF2-40B4-BE49-F238E27FC236}">
                <a16:creationId xmlns:a16="http://schemas.microsoft.com/office/drawing/2014/main" id="{F1E9FCA8-657C-4932-B574-7169F96E38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7250" y="1541558"/>
            <a:ext cx="7348653" cy="438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4338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F71C446-1A0B-47F7-8568-8779214E0A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>
                <a:cs typeface="Calibri Light"/>
              </a:rPr>
              <a:t>Performance analyses</a:t>
            </a:r>
            <a:endParaRPr lang="fr-FR"/>
          </a:p>
        </p:txBody>
      </p:sp>
      <p:pic>
        <p:nvPicPr>
          <p:cNvPr id="10" name="Image 10" descr="Une image contenant texte, carte, capture d’écran&#10;&#10;Description générée avec un niveau de confiance très élevé">
            <a:extLst>
              <a:ext uri="{FF2B5EF4-FFF2-40B4-BE49-F238E27FC236}">
                <a16:creationId xmlns:a16="http://schemas.microsoft.com/office/drawing/2014/main" id="{43EFB524-CB84-4DFE-8EF6-C4E341ED2B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7249" y="1718090"/>
            <a:ext cx="7348652" cy="4325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9383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89C1F-137F-4509-8028-C576E77E95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83520" y="2766219"/>
            <a:ext cx="6590787" cy="1325563"/>
          </a:xfrm>
        </p:spPr>
        <p:txBody>
          <a:bodyPr/>
          <a:lstStyle/>
          <a:p>
            <a:r>
              <a:rPr lang="en-GB"/>
              <a:t>Thank you for your attention</a:t>
            </a:r>
          </a:p>
        </p:txBody>
      </p:sp>
    </p:spTree>
    <p:extLst>
      <p:ext uri="{BB962C8B-B14F-4D97-AF65-F5344CB8AC3E}">
        <p14:creationId xmlns:p14="http://schemas.microsoft.com/office/powerpoint/2010/main" val="582131236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36</Words>
  <Application>Microsoft Office PowerPoint</Application>
  <PresentationFormat>Grand écran</PresentationFormat>
  <Paragraphs>8</Paragraphs>
  <Slides>7</Slides>
  <Notes>0</Notes>
  <HiddenSlides>0</HiddenSlides>
  <MMClips>4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Cambria Math</vt:lpstr>
      <vt:lpstr>Thème Office</vt:lpstr>
      <vt:lpstr>Présentation PowerPoint</vt:lpstr>
      <vt:lpstr>Présentation PowerPoint</vt:lpstr>
      <vt:lpstr>Présentation PowerPoint</vt:lpstr>
      <vt:lpstr>Présentation PowerPoint</vt:lpstr>
      <vt:lpstr>Performance analyses</vt:lpstr>
      <vt:lpstr>Performance analyses</vt:lpstr>
      <vt:lpstr>Thank you for your 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Arno Van de Vyver</dc:creator>
  <cp:lastModifiedBy>Arno Van de Vyver</cp:lastModifiedBy>
  <cp:revision>3</cp:revision>
  <dcterms:created xsi:type="dcterms:W3CDTF">2020-02-24T07:45:42Z</dcterms:created>
  <dcterms:modified xsi:type="dcterms:W3CDTF">2020-02-24T07:49:12Z</dcterms:modified>
</cp:coreProperties>
</file>

<file path=docProps/thumbnail.jpeg>
</file>